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3004800" cy="9753600"/>
  <p:notesSz cx="13004800" cy="9753600"/>
  <p:embeddedFontLs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Schibsted Grotesk" panose="020B0604020202020204" charset="0"/>
      <p:regular r:id="rId25"/>
      <p:bold r:id="rId26"/>
      <p:italic r:id="rId27"/>
      <p:boldItalic r:id="rId28"/>
    </p:embeddedFont>
    <p:embeddedFont>
      <p:font typeface="Schibsted Grotesk Medium" panose="020B0604020202020204" charset="0"/>
      <p:regular r:id="rId29"/>
      <p:bold r:id="rId30"/>
      <p:italic r:id="rId31"/>
      <p:boldItalic r:id="rId32"/>
    </p:embeddedFont>
    <p:embeddedFont>
      <p:font typeface="Schibsted Grotesk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211F"/>
    <a:srgbClr val="282E2C"/>
    <a:srgbClr val="E3E3E1"/>
    <a:srgbClr val="F0F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344" y="-10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8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7141f24573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7141f24573_0_195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9" name="Google Shape;39;p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1" name="Google Shape;41;p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2" name="Google Shape;42;p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3" name="Google Shape;43;p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" name="Google Shape;44;p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" name="Google Shape;45;p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Google Shape;46;p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Google Shape;48;p8"/>
          <p:cNvSpPr txBox="1"/>
          <p:nvPr/>
        </p:nvSpPr>
        <p:spPr>
          <a:xfrm>
            <a:off x="-2350" y="3610663"/>
            <a:ext cx="645480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Google Shape;49;p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Google Shape;50;p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Google Shape;51;p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Google Shape;52;p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Google Shape;53;p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4" name="Google Shape;54;p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0362F833-345A-84AD-4E3D-8E2DD4BB36FB}"/>
              </a:ext>
            </a:extLst>
          </p:cNvPr>
          <p:cNvCxnSpPr>
            <a:cxnSpLocks/>
          </p:cNvCxnSpPr>
          <p:nvPr/>
        </p:nvCxnSpPr>
        <p:spPr>
          <a:xfrm flipV="1">
            <a:off x="-2350" y="413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B4AE0FA5-CEB9-046B-6272-4E5FF827A294}"/>
              </a:ext>
            </a:extLst>
          </p:cNvPr>
          <p:cNvCxnSpPr>
            <a:cxnSpLocks/>
          </p:cNvCxnSpPr>
          <p:nvPr/>
        </p:nvCxnSpPr>
        <p:spPr>
          <a:xfrm flipV="1">
            <a:off x="7810" y="49969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50D9CC65-4A2C-48AB-AA98-D596DC63AF8F}"/>
              </a:ext>
            </a:extLst>
          </p:cNvPr>
          <p:cNvCxnSpPr>
            <a:cxnSpLocks/>
          </p:cNvCxnSpPr>
          <p:nvPr/>
        </p:nvCxnSpPr>
        <p:spPr>
          <a:xfrm flipV="1">
            <a:off x="-2350" y="577926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E06BE36B-DE8A-1552-FB2D-219D5E6BBED1}"/>
              </a:ext>
            </a:extLst>
          </p:cNvPr>
          <p:cNvCxnSpPr>
            <a:cxnSpLocks/>
          </p:cNvCxnSpPr>
          <p:nvPr/>
        </p:nvCxnSpPr>
        <p:spPr>
          <a:xfrm flipV="1">
            <a:off x="7810" y="660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763C9D90-EB1B-5E40-F7B2-69A624C92229}"/>
              </a:ext>
            </a:extLst>
          </p:cNvPr>
          <p:cNvCxnSpPr>
            <a:cxnSpLocks/>
          </p:cNvCxnSpPr>
          <p:nvPr/>
        </p:nvCxnSpPr>
        <p:spPr>
          <a:xfrm flipV="1">
            <a:off x="17970" y="74658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A20CAE1-8BC1-DCB7-5E70-6F040CCC0460}"/>
              </a:ext>
            </a:extLst>
          </p:cNvPr>
          <p:cNvCxnSpPr>
            <a:cxnSpLocks/>
          </p:cNvCxnSpPr>
          <p:nvPr/>
        </p:nvCxnSpPr>
        <p:spPr>
          <a:xfrm flipV="1">
            <a:off x="7810" y="8248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A803DE8D-A910-4D67-392A-E5808025B612}"/>
              </a:ext>
            </a:extLst>
          </p:cNvPr>
          <p:cNvCxnSpPr>
            <a:cxnSpLocks/>
          </p:cNvCxnSpPr>
          <p:nvPr/>
        </p:nvCxnSpPr>
        <p:spPr>
          <a:xfrm flipV="1">
            <a:off x="-2350" y="9010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457168" y="2967883"/>
            <a:ext cx="3088500" cy="4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hours/pattern/sample*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Gery or Walter,</a:t>
            </a:r>
            <a:r>
              <a:rPr lang="en-US" sz="1500" i="0" u="none" strike="noStrike" cap="none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along with our expert sample sewers, will create high-quality, perfectly fitting patterns and samples for your collection.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TEG Specification Sheets completed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Technical intake 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First patterns &amp; first samples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fitting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round of fit adjustments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</a:t>
            </a: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One final sample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per style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production-ready patterns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423563" y="2967883"/>
            <a:ext cx="2841900" cy="48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Sourcing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will provide fabric swatches and trim samples for each style, and guides you through the purchase process.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Expert input and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Swatches and trims gathered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Negotiate  pricing and minimums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Guidance in POs and ordering 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Tracking receipt of orders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1-2 rounds of revisions 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290432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294037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206471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You will work directly with </a:t>
            </a: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to bring your inspiration and ideas into clear designs ready for 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Mood Board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Flat drawing of each style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Line sheet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Prints/colors rendered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Fabric color palette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1 – 2 rounds of revisions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*Optional fashion illustration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647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20836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all-encompassing, in-depth, creative strategy and planning service for your collection and overall brand.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Three-phase action plan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Weekly on-hour check-ins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Collection development strategy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Overall design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Merchandise and assortment planning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Competitive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Target pricing guidance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8591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290219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55891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291033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6" name="Google Shape;686;p24"/>
          <p:cNvSpPr txBox="1"/>
          <p:nvPr/>
        </p:nvSpPr>
        <p:spPr>
          <a:xfrm>
            <a:off x="2235972" y="325117"/>
            <a:ext cx="7650600" cy="9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dk1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SERVICES</a:t>
            </a:r>
            <a:endParaRPr sz="2000">
              <a:solidFill>
                <a:schemeClr val="dk1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/>
          <p:cNvSpPr txBox="1"/>
          <p:nvPr/>
        </p:nvSpPr>
        <p:spPr>
          <a:xfrm>
            <a:off x="230578" y="2655111"/>
            <a:ext cx="2935800" cy="4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Branding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brand objectives and budget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Inspiration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Banding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Guidelines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Logo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Color Pallette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Typeface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Photo Direction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Tone of Voice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Packaging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Labels/Hangtags</a:t>
            </a:r>
            <a:endParaRPr sz="17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2" name="Google Shape;692;p25"/>
          <p:cNvSpPr txBox="1"/>
          <p:nvPr/>
        </p:nvSpPr>
        <p:spPr>
          <a:xfrm>
            <a:off x="3411876" y="2655111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Design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Work directly with a TEG marketing manager to create your brand website.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Design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Inspiration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Website Design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Establish use of Template or    C Custom Website Design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Design Mockups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Photos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Copy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&amp; Communications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3" name="Google Shape;693;p25"/>
          <p:cNvSpPr txBox="1"/>
          <p:nvPr/>
        </p:nvSpPr>
        <p:spPr>
          <a:xfrm>
            <a:off x="6654649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Development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oversight in establishing a well functioning and performing website for your brand.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 Development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 Development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Specifications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Assistance with Platform Choice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 Data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Optimization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and Communications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4" name="Google Shape;694;p25"/>
          <p:cNvSpPr txBox="1"/>
          <p:nvPr/>
        </p:nvSpPr>
        <p:spPr>
          <a:xfrm>
            <a:off x="88593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5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5" name="Google Shape;695;p25"/>
          <p:cNvCxnSpPr/>
          <p:nvPr/>
        </p:nvCxnSpPr>
        <p:spPr>
          <a:xfrm>
            <a:off x="1227698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25"/>
          <p:cNvSpPr txBox="1"/>
          <p:nvPr/>
        </p:nvSpPr>
        <p:spPr>
          <a:xfrm>
            <a:off x="4074519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6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7" name="Google Shape;697;p25"/>
          <p:cNvSpPr txBox="1"/>
          <p:nvPr/>
        </p:nvSpPr>
        <p:spPr>
          <a:xfrm>
            <a:off x="726307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7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8" name="Google Shape;698;p25"/>
          <p:cNvCxnSpPr/>
          <p:nvPr/>
        </p:nvCxnSpPr>
        <p:spPr>
          <a:xfrm>
            <a:off x="441629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99;p25"/>
          <p:cNvCxnSpPr/>
          <p:nvPr/>
        </p:nvCxnSpPr>
        <p:spPr>
          <a:xfrm>
            <a:off x="760483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0" name="Google Shape;700;p25"/>
          <p:cNvSpPr txBox="1"/>
          <p:nvPr/>
        </p:nvSpPr>
        <p:spPr>
          <a:xfrm>
            <a:off x="9803556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Online Marketing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Strategic sourcing of online marketing team and management of their services until launch.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•Online Marketing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Online Marketing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•CMO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Ads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SEO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Campaign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1" name="Google Shape;701;p25"/>
          <p:cNvSpPr txBox="1"/>
          <p:nvPr/>
        </p:nvSpPr>
        <p:spPr>
          <a:xfrm>
            <a:off x="10411982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8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02" name="Google Shape;702;p25"/>
          <p:cNvCxnSpPr/>
          <p:nvPr/>
        </p:nvCxnSpPr>
        <p:spPr>
          <a:xfrm>
            <a:off x="10753742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6"/>
          <p:cNvSpPr txBox="1"/>
          <p:nvPr/>
        </p:nvSpPr>
        <p:spPr>
          <a:xfrm>
            <a:off x="1645126" y="2655099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Photoshoot Management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objectives, budget,  and brand alignment.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Location*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Photography*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Models*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Stylist*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Equipment* 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Shot List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On-Site Production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8" name="Google Shape;708;p26"/>
          <p:cNvSpPr txBox="1"/>
          <p:nvPr/>
        </p:nvSpPr>
        <p:spPr>
          <a:xfrm>
            <a:off x="4887900" y="2655099"/>
            <a:ext cx="2841900" cy="4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Social Media Planning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 service designed to source and manage a social media source or agency to launch and establish your brand’s social media presence and reach.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Planning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Social Media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Overall Social Media Strategic Plan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Social Media Automation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Copywriter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Engagement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Optional Influencer Outreach**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9" name="Google Shape;709;p26"/>
          <p:cNvSpPr txBox="1"/>
          <p:nvPr/>
        </p:nvSpPr>
        <p:spPr>
          <a:xfrm>
            <a:off x="224088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9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0" name="Google Shape;710;p26"/>
          <p:cNvSpPr txBox="1"/>
          <p:nvPr/>
        </p:nvSpPr>
        <p:spPr>
          <a:xfrm>
            <a:off x="549632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10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1" name="Google Shape;711;p26"/>
          <p:cNvCxnSpPr/>
          <p:nvPr/>
        </p:nvCxnSpPr>
        <p:spPr>
          <a:xfrm>
            <a:off x="2663804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2" name="Google Shape;712;p26"/>
          <p:cNvCxnSpPr/>
          <p:nvPr/>
        </p:nvCxnSpPr>
        <p:spPr>
          <a:xfrm>
            <a:off x="583808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26"/>
          <p:cNvSpPr txBox="1"/>
          <p:nvPr/>
        </p:nvSpPr>
        <p:spPr>
          <a:xfrm>
            <a:off x="3571260" y="7423889"/>
            <a:ext cx="6014700" cy="216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includes sourcing of appropriate team and/or services and negotiation of pricing and timelines.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does not include fees for team or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Client pays vendors directly for all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A TEG Marketing Manager will oversee and track the project on behalf of the client through completion.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**Social Media Outreach is available for an additional fee and not available without Social Media Planning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14" name="Google Shape;714;p26"/>
          <p:cNvSpPr txBox="1"/>
          <p:nvPr/>
        </p:nvSpPr>
        <p:spPr>
          <a:xfrm>
            <a:off x="8513750" y="2655099"/>
            <a:ext cx="2569800" cy="40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Graphic Design</a:t>
            </a:r>
            <a:endParaRPr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design services customized to the individual needs of the client which can include: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Graphic Design Intake Session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Graphic Design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Templates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Lookbook Layout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5" name="Google Shape;715;p26"/>
          <p:cNvSpPr txBox="1"/>
          <p:nvPr/>
        </p:nvSpPr>
        <p:spPr>
          <a:xfrm>
            <a:off x="9063914" y="1210201"/>
            <a:ext cx="14694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12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6" name="Google Shape;716;p26"/>
          <p:cNvCxnSpPr/>
          <p:nvPr/>
        </p:nvCxnSpPr>
        <p:spPr>
          <a:xfrm>
            <a:off x="9372947" y="2579203"/>
            <a:ext cx="851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2" name="Google Shape;72;p9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3" name="Google Shape;73;p9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4" name="Google Shape;74;p9"/>
          <p:cNvSpPr txBox="1"/>
          <p:nvPr/>
        </p:nvSpPr>
        <p:spPr>
          <a:xfrm>
            <a:off x="-2350" y="4961638"/>
            <a:ext cx="4277949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5" name="Google Shape;75;p9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6" name="Google Shape;76;p9"/>
          <p:cNvSpPr txBox="1"/>
          <p:nvPr/>
        </p:nvSpPr>
        <p:spPr>
          <a:xfrm>
            <a:off x="-2350" y="6590300"/>
            <a:ext cx="4275599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7" name="Google Shape;77;p9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9" name="Google Shape;79;p9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1" name="Google Shape;91;p9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2" name="Google Shape;92;p9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3" name="Google Shape;93;p9"/>
          <p:cNvSpPr txBox="1"/>
          <p:nvPr/>
        </p:nvSpPr>
        <p:spPr>
          <a:xfrm>
            <a:off x="4276050" y="50926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4" name="Google Shape;94;p9"/>
          <p:cNvSpPr txBox="1"/>
          <p:nvPr/>
        </p:nvSpPr>
        <p:spPr>
          <a:xfrm>
            <a:off x="4275868" y="5775988"/>
            <a:ext cx="4404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5" name="Google Shape;95;p9"/>
          <p:cNvSpPr txBox="1"/>
          <p:nvPr/>
        </p:nvSpPr>
        <p:spPr>
          <a:xfrm>
            <a:off x="4273249" y="6590300"/>
            <a:ext cx="4402835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</a:t>
            </a: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ORDERING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6" name="Google Shape;96;p9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7" name="Google Shape;97;p9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8" name="Google Shape;98;p9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9" name="Google Shape;99;p9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0" name="Google Shape;100;p9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1" name="Google Shape;101;p9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2" name="Google Shape;102;p9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3" name="Google Shape;103;p9"/>
          <p:cNvSpPr txBox="1"/>
          <p:nvPr/>
        </p:nvSpPr>
        <p:spPr>
          <a:xfrm>
            <a:off x="8676084" y="7425050"/>
            <a:ext cx="4328716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4" name="Google Shape;104;p9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5" name="Google Shape;105;p9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F850A8D0-E3AD-2B52-5BDC-9274D0EB7417}"/>
              </a:ext>
            </a:extLst>
          </p:cNvPr>
          <p:cNvCxnSpPr>
            <a:cxnSpLocks/>
          </p:cNvCxnSpPr>
          <p:nvPr/>
        </p:nvCxnSpPr>
        <p:spPr>
          <a:xfrm flipV="1">
            <a:off x="-2350" y="3991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95D69657-9474-6567-1010-E1AADB0627CC}"/>
              </a:ext>
            </a:extLst>
          </p:cNvPr>
          <p:cNvCxnSpPr>
            <a:cxnSpLocks/>
          </p:cNvCxnSpPr>
          <p:nvPr/>
        </p:nvCxnSpPr>
        <p:spPr>
          <a:xfrm flipV="1">
            <a:off x="7810" y="48547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BBB2B905-DB46-8161-88AD-4F260E8D517A}"/>
              </a:ext>
            </a:extLst>
          </p:cNvPr>
          <p:cNvCxnSpPr>
            <a:cxnSpLocks/>
          </p:cNvCxnSpPr>
          <p:nvPr/>
        </p:nvCxnSpPr>
        <p:spPr>
          <a:xfrm flipV="1">
            <a:off x="-2350" y="5637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7CD4A681-F98F-BB41-273D-40144873EEBA}"/>
              </a:ext>
            </a:extLst>
          </p:cNvPr>
          <p:cNvCxnSpPr>
            <a:cxnSpLocks/>
          </p:cNvCxnSpPr>
          <p:nvPr/>
        </p:nvCxnSpPr>
        <p:spPr>
          <a:xfrm flipV="1">
            <a:off x="7810" y="64599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D5EDD899-35B4-53AF-477C-96D47B48ADB9}"/>
              </a:ext>
            </a:extLst>
          </p:cNvPr>
          <p:cNvCxnSpPr>
            <a:cxnSpLocks/>
          </p:cNvCxnSpPr>
          <p:nvPr/>
        </p:nvCxnSpPr>
        <p:spPr>
          <a:xfrm flipV="1">
            <a:off x="17970" y="73235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A234756-8224-F7E8-EFAE-4EA52A4C2D0F}"/>
              </a:ext>
            </a:extLst>
          </p:cNvPr>
          <p:cNvCxnSpPr>
            <a:cxnSpLocks/>
          </p:cNvCxnSpPr>
          <p:nvPr/>
        </p:nvCxnSpPr>
        <p:spPr>
          <a:xfrm flipV="1">
            <a:off x="7810" y="8105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26AB3B-5278-02A8-8BDC-10A59554D033}"/>
              </a:ext>
            </a:extLst>
          </p:cNvPr>
          <p:cNvCxnSpPr>
            <a:cxnSpLocks/>
          </p:cNvCxnSpPr>
          <p:nvPr/>
        </p:nvCxnSpPr>
        <p:spPr>
          <a:xfrm flipV="1">
            <a:off x="-2350" y="8867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4" name="Google Shape;124;p10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5" name="Google Shape;125;p10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6" name="Google Shape;126;p10"/>
          <p:cNvSpPr txBox="1"/>
          <p:nvPr/>
        </p:nvSpPr>
        <p:spPr>
          <a:xfrm>
            <a:off x="-2350" y="4961638"/>
            <a:ext cx="4275599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Google Shape;128;p10"/>
          <p:cNvSpPr txBox="1"/>
          <p:nvPr/>
        </p:nvSpPr>
        <p:spPr>
          <a:xfrm>
            <a:off x="-2350" y="6590300"/>
            <a:ext cx="4275598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1" name="Google Shape;131;p10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Google Shape;143;p10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Google Shape;144;p10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sz="2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Google Shape;145;p10"/>
          <p:cNvSpPr txBox="1"/>
          <p:nvPr/>
        </p:nvSpPr>
        <p:spPr>
          <a:xfrm>
            <a:off x="4275913" y="5118525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Google Shape;146;p10"/>
          <p:cNvSpPr txBox="1"/>
          <p:nvPr/>
        </p:nvSpPr>
        <p:spPr>
          <a:xfrm>
            <a:off x="4275868" y="5915688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Google Shape;147;p10"/>
          <p:cNvSpPr txBox="1"/>
          <p:nvPr/>
        </p:nvSpPr>
        <p:spPr>
          <a:xfrm>
            <a:off x="4273247" y="6717300"/>
            <a:ext cx="4402837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8" name="Google Shape;148;p10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Google Shape;149;p10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Google Shape;150;p10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Google Shape;151;p10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Google Shape;152;p10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Google Shape;153;p10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Google Shape;154;p10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Google Shape;155;p10"/>
          <p:cNvSpPr txBox="1"/>
          <p:nvPr/>
        </p:nvSpPr>
        <p:spPr>
          <a:xfrm>
            <a:off x="8683805" y="7425050"/>
            <a:ext cx="4331155" cy="941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 ADJUSTMENTS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Google Shape;156;p10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7" name="Google Shape;157;p10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40ECB34D-178F-3217-0D7A-ABC0ABCCB686}"/>
              </a:ext>
            </a:extLst>
          </p:cNvPr>
          <p:cNvCxnSpPr>
            <a:cxnSpLocks/>
          </p:cNvCxnSpPr>
          <p:nvPr/>
        </p:nvCxnSpPr>
        <p:spPr>
          <a:xfrm flipV="1">
            <a:off x="-2350" y="4011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6F3538E-0F78-4AD4-8236-306994E805DB}"/>
              </a:ext>
            </a:extLst>
          </p:cNvPr>
          <p:cNvCxnSpPr>
            <a:cxnSpLocks/>
          </p:cNvCxnSpPr>
          <p:nvPr/>
        </p:nvCxnSpPr>
        <p:spPr>
          <a:xfrm flipV="1">
            <a:off x="7810" y="4875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AC6B4EB-B4A5-72BB-6452-2E6689B5419E}"/>
              </a:ext>
            </a:extLst>
          </p:cNvPr>
          <p:cNvCxnSpPr>
            <a:cxnSpLocks/>
          </p:cNvCxnSpPr>
          <p:nvPr/>
        </p:nvCxnSpPr>
        <p:spPr>
          <a:xfrm flipV="1">
            <a:off x="-2350" y="5657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091B0F5-808A-4E15-AC72-4FDE3D11251E}"/>
              </a:ext>
            </a:extLst>
          </p:cNvPr>
          <p:cNvCxnSpPr>
            <a:cxnSpLocks/>
          </p:cNvCxnSpPr>
          <p:nvPr/>
        </p:nvCxnSpPr>
        <p:spPr>
          <a:xfrm flipV="1">
            <a:off x="7810" y="64803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B461671-A198-1AC4-B4F5-17CA7E8AEE84}"/>
              </a:ext>
            </a:extLst>
          </p:cNvPr>
          <p:cNvCxnSpPr>
            <a:cxnSpLocks/>
          </p:cNvCxnSpPr>
          <p:nvPr/>
        </p:nvCxnSpPr>
        <p:spPr>
          <a:xfrm flipV="1">
            <a:off x="17970" y="7343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A118C37B-2FAF-6C69-0A48-0AAC41E486F5}"/>
              </a:ext>
            </a:extLst>
          </p:cNvPr>
          <p:cNvCxnSpPr>
            <a:cxnSpLocks/>
          </p:cNvCxnSpPr>
          <p:nvPr/>
        </p:nvCxnSpPr>
        <p:spPr>
          <a:xfrm flipV="1">
            <a:off x="7810" y="8126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6047C24-6923-63DF-75EE-DD0EA3113B1F}"/>
              </a:ext>
            </a:extLst>
          </p:cNvPr>
          <p:cNvCxnSpPr>
            <a:cxnSpLocks/>
          </p:cNvCxnSpPr>
          <p:nvPr/>
        </p:nvCxnSpPr>
        <p:spPr>
          <a:xfrm flipV="1">
            <a:off x="-2350" y="8888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67991" y="1947102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70;p11">
            <a:extLst>
              <a:ext uri="{FF2B5EF4-FFF2-40B4-BE49-F238E27FC236}">
                <a16:creationId xmlns:a16="http://schemas.microsoft.com/office/drawing/2014/main" id="{6983B7E2-C281-7375-5D9C-DD3E387D9143}"/>
              </a:ext>
            </a:extLst>
          </p:cNvPr>
          <p:cNvSpPr txBox="1"/>
          <p:nvPr/>
        </p:nvSpPr>
        <p:spPr>
          <a:xfrm>
            <a:off x="1" y="4650288"/>
            <a:ext cx="3220790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" name="Google Shape;171;p11">
            <a:extLst>
              <a:ext uri="{FF2B5EF4-FFF2-40B4-BE49-F238E27FC236}">
                <a16:creationId xmlns:a16="http://schemas.microsoft.com/office/drawing/2014/main" id="{ABA278D2-8F7D-B169-EE59-4018A63DB148}"/>
              </a:ext>
            </a:extLst>
          </p:cNvPr>
          <p:cNvSpPr txBox="1"/>
          <p:nvPr/>
        </p:nvSpPr>
        <p:spPr>
          <a:xfrm>
            <a:off x="0" y="5105113"/>
            <a:ext cx="3217960" cy="285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" name="Google Shape;172;p11">
            <a:extLst>
              <a:ext uri="{FF2B5EF4-FFF2-40B4-BE49-F238E27FC236}">
                <a16:creationId xmlns:a16="http://schemas.microsoft.com/office/drawing/2014/main" id="{078BECD7-DEC8-AD40-33AE-5D950B1D187B}"/>
              </a:ext>
            </a:extLst>
          </p:cNvPr>
          <p:cNvSpPr txBox="1"/>
          <p:nvPr/>
        </p:nvSpPr>
        <p:spPr>
          <a:xfrm>
            <a:off x="-22303" y="5489575"/>
            <a:ext cx="3240264" cy="532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 OF EACH STYLE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" name="Google Shape;173;p11">
            <a:extLst>
              <a:ext uri="{FF2B5EF4-FFF2-40B4-BE49-F238E27FC236}">
                <a16:creationId xmlns:a16="http://schemas.microsoft.com/office/drawing/2014/main" id="{FF8731EA-8665-51D9-C11D-D97A8666DF35}"/>
              </a:ext>
            </a:extLst>
          </p:cNvPr>
          <p:cNvSpPr txBox="1"/>
          <p:nvPr/>
        </p:nvSpPr>
        <p:spPr>
          <a:xfrm>
            <a:off x="0" y="6097938"/>
            <a:ext cx="3216099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" name="Google Shape;174;p11">
            <a:extLst>
              <a:ext uri="{FF2B5EF4-FFF2-40B4-BE49-F238E27FC236}">
                <a16:creationId xmlns:a16="http://schemas.microsoft.com/office/drawing/2014/main" id="{CEE8B7F4-2195-AA86-CFCD-1CFF6AA61B43}"/>
              </a:ext>
            </a:extLst>
          </p:cNvPr>
          <p:cNvSpPr txBox="1"/>
          <p:nvPr/>
        </p:nvSpPr>
        <p:spPr>
          <a:xfrm>
            <a:off x="-6704" y="6561089"/>
            <a:ext cx="323473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+ COLORS RENDERED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" name="Google Shape;175;p11">
            <a:extLst>
              <a:ext uri="{FF2B5EF4-FFF2-40B4-BE49-F238E27FC236}">
                <a16:creationId xmlns:a16="http://schemas.microsoft.com/office/drawing/2014/main" id="{FE1111A8-5414-CFFC-A21B-252145B563A4}"/>
              </a:ext>
            </a:extLst>
          </p:cNvPr>
          <p:cNvSpPr txBox="1"/>
          <p:nvPr/>
        </p:nvSpPr>
        <p:spPr>
          <a:xfrm>
            <a:off x="0" y="7015889"/>
            <a:ext cx="3216099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" name="Google Shape;176;p11">
            <a:extLst>
              <a:ext uri="{FF2B5EF4-FFF2-40B4-BE49-F238E27FC236}">
                <a16:creationId xmlns:a16="http://schemas.microsoft.com/office/drawing/2014/main" id="{D8B30595-E5F2-A489-80DC-33240EB6C574}"/>
              </a:ext>
            </a:extLst>
          </p:cNvPr>
          <p:cNvSpPr txBox="1"/>
          <p:nvPr/>
        </p:nvSpPr>
        <p:spPr>
          <a:xfrm>
            <a:off x="-6703" y="7470689"/>
            <a:ext cx="321357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" name="Google Shape;177;p11">
            <a:extLst>
              <a:ext uri="{FF2B5EF4-FFF2-40B4-BE49-F238E27FC236}">
                <a16:creationId xmlns:a16="http://schemas.microsoft.com/office/drawing/2014/main" id="{9136BD44-4FDD-C760-4233-6E435E51D472}"/>
              </a:ext>
            </a:extLst>
          </p:cNvPr>
          <p:cNvSpPr txBox="1"/>
          <p:nvPr/>
        </p:nvSpPr>
        <p:spPr>
          <a:xfrm>
            <a:off x="0" y="4176457"/>
            <a:ext cx="3235777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Google Shape;179;p11">
            <a:extLst>
              <a:ext uri="{FF2B5EF4-FFF2-40B4-BE49-F238E27FC236}">
                <a16:creationId xmlns:a16="http://schemas.microsoft.com/office/drawing/2014/main" id="{69262B23-A188-AE46-6E60-6EC5901093F5}"/>
              </a:ext>
            </a:extLst>
          </p:cNvPr>
          <p:cNvSpPr txBox="1"/>
          <p:nvPr/>
        </p:nvSpPr>
        <p:spPr>
          <a:xfrm>
            <a:off x="3224486" y="4610607"/>
            <a:ext cx="324274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Google Shape;180;p11">
            <a:extLst>
              <a:ext uri="{FF2B5EF4-FFF2-40B4-BE49-F238E27FC236}">
                <a16:creationId xmlns:a16="http://schemas.microsoft.com/office/drawing/2014/main" id="{5E32565D-55C2-5EE8-E410-53AC9A4C7A48}"/>
              </a:ext>
            </a:extLst>
          </p:cNvPr>
          <p:cNvSpPr txBox="1"/>
          <p:nvPr/>
        </p:nvSpPr>
        <p:spPr>
          <a:xfrm>
            <a:off x="3206873" y="5065432"/>
            <a:ext cx="3272872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Google Shape;181;p11">
            <a:extLst>
              <a:ext uri="{FF2B5EF4-FFF2-40B4-BE49-F238E27FC236}">
                <a16:creationId xmlns:a16="http://schemas.microsoft.com/office/drawing/2014/main" id="{6487EF2A-1918-CAEC-6E27-00A024D591A7}"/>
              </a:ext>
            </a:extLst>
          </p:cNvPr>
          <p:cNvSpPr txBox="1"/>
          <p:nvPr/>
        </p:nvSpPr>
        <p:spPr>
          <a:xfrm>
            <a:off x="3211416" y="5566007"/>
            <a:ext cx="3267998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Google Shape;182;p11">
            <a:extLst>
              <a:ext uri="{FF2B5EF4-FFF2-40B4-BE49-F238E27FC236}">
                <a16:creationId xmlns:a16="http://schemas.microsoft.com/office/drawing/2014/main" id="{724F6AFB-DA1A-DA63-3EBC-416872D92929}"/>
              </a:ext>
            </a:extLst>
          </p:cNvPr>
          <p:cNvSpPr txBox="1"/>
          <p:nvPr/>
        </p:nvSpPr>
        <p:spPr>
          <a:xfrm>
            <a:off x="3217960" y="6066608"/>
            <a:ext cx="326464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183;p11">
            <a:extLst>
              <a:ext uri="{FF2B5EF4-FFF2-40B4-BE49-F238E27FC236}">
                <a16:creationId xmlns:a16="http://schemas.microsoft.com/office/drawing/2014/main" id="{58AFC50A-83C5-9BF2-4C95-2B21BE749989}"/>
              </a:ext>
            </a:extLst>
          </p:cNvPr>
          <p:cNvSpPr txBox="1"/>
          <p:nvPr/>
        </p:nvSpPr>
        <p:spPr>
          <a:xfrm>
            <a:off x="3206873" y="6521408"/>
            <a:ext cx="324575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184;p11">
            <a:extLst>
              <a:ext uri="{FF2B5EF4-FFF2-40B4-BE49-F238E27FC236}">
                <a16:creationId xmlns:a16="http://schemas.microsoft.com/office/drawing/2014/main" id="{70EDA98A-003A-2D78-11FC-EC15DF711676}"/>
              </a:ext>
            </a:extLst>
          </p:cNvPr>
          <p:cNvSpPr txBox="1"/>
          <p:nvPr/>
        </p:nvSpPr>
        <p:spPr>
          <a:xfrm>
            <a:off x="3237929" y="6976208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188;p11">
            <a:extLst>
              <a:ext uri="{FF2B5EF4-FFF2-40B4-BE49-F238E27FC236}">
                <a16:creationId xmlns:a16="http://schemas.microsoft.com/office/drawing/2014/main" id="{74F6A199-4539-C2FE-3404-FB9392851B40}"/>
              </a:ext>
            </a:extLst>
          </p:cNvPr>
          <p:cNvSpPr txBox="1"/>
          <p:nvPr/>
        </p:nvSpPr>
        <p:spPr>
          <a:xfrm>
            <a:off x="3217960" y="4160207"/>
            <a:ext cx="32332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221;p11">
            <a:extLst>
              <a:ext uri="{FF2B5EF4-FFF2-40B4-BE49-F238E27FC236}">
                <a16:creationId xmlns:a16="http://schemas.microsoft.com/office/drawing/2014/main" id="{FBF19A3E-C13B-6E40-8600-72E84CF21225}"/>
              </a:ext>
            </a:extLst>
          </p:cNvPr>
          <p:cNvSpPr txBox="1"/>
          <p:nvPr/>
        </p:nvSpPr>
        <p:spPr>
          <a:xfrm>
            <a:off x="6450142" y="4610607"/>
            <a:ext cx="327091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Google Shape;222;p11">
            <a:extLst>
              <a:ext uri="{FF2B5EF4-FFF2-40B4-BE49-F238E27FC236}">
                <a16:creationId xmlns:a16="http://schemas.microsoft.com/office/drawing/2014/main" id="{90738957-1086-BDD0-B0B5-A2B3A35A8F61}"/>
              </a:ext>
            </a:extLst>
          </p:cNvPr>
          <p:cNvSpPr txBox="1"/>
          <p:nvPr/>
        </p:nvSpPr>
        <p:spPr>
          <a:xfrm>
            <a:off x="6467227" y="5065432"/>
            <a:ext cx="327782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223;p11">
            <a:extLst>
              <a:ext uri="{FF2B5EF4-FFF2-40B4-BE49-F238E27FC236}">
                <a16:creationId xmlns:a16="http://schemas.microsoft.com/office/drawing/2014/main" id="{9F72999F-4540-6D01-757C-86D08E379A41}"/>
              </a:ext>
            </a:extLst>
          </p:cNvPr>
          <p:cNvSpPr txBox="1"/>
          <p:nvPr/>
        </p:nvSpPr>
        <p:spPr>
          <a:xfrm>
            <a:off x="6467228" y="5566007"/>
            <a:ext cx="325663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224;p11">
            <a:extLst>
              <a:ext uri="{FF2B5EF4-FFF2-40B4-BE49-F238E27FC236}">
                <a16:creationId xmlns:a16="http://schemas.microsoft.com/office/drawing/2014/main" id="{16969852-347F-F5FA-14E0-02D83220F3BB}"/>
              </a:ext>
            </a:extLst>
          </p:cNvPr>
          <p:cNvSpPr txBox="1"/>
          <p:nvPr/>
        </p:nvSpPr>
        <p:spPr>
          <a:xfrm>
            <a:off x="6457418" y="6066609"/>
            <a:ext cx="326644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225;p11">
            <a:extLst>
              <a:ext uri="{FF2B5EF4-FFF2-40B4-BE49-F238E27FC236}">
                <a16:creationId xmlns:a16="http://schemas.microsoft.com/office/drawing/2014/main" id="{661135B0-BE9C-AC8F-581E-8D20901FED17}"/>
              </a:ext>
            </a:extLst>
          </p:cNvPr>
          <p:cNvSpPr txBox="1"/>
          <p:nvPr/>
        </p:nvSpPr>
        <p:spPr>
          <a:xfrm>
            <a:off x="6457312" y="6521408"/>
            <a:ext cx="326655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226;p11">
            <a:extLst>
              <a:ext uri="{FF2B5EF4-FFF2-40B4-BE49-F238E27FC236}">
                <a16:creationId xmlns:a16="http://schemas.microsoft.com/office/drawing/2014/main" id="{4FA14EFF-4318-FE6D-28B5-BA05CDD3E5C7}"/>
              </a:ext>
            </a:extLst>
          </p:cNvPr>
          <p:cNvSpPr txBox="1"/>
          <p:nvPr/>
        </p:nvSpPr>
        <p:spPr>
          <a:xfrm>
            <a:off x="6470851" y="6976208"/>
            <a:ext cx="32565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227;p11">
            <a:extLst>
              <a:ext uri="{FF2B5EF4-FFF2-40B4-BE49-F238E27FC236}">
                <a16:creationId xmlns:a16="http://schemas.microsoft.com/office/drawing/2014/main" id="{F780EB71-09A5-8DB6-04DE-647940BBFF60}"/>
              </a:ext>
            </a:extLst>
          </p:cNvPr>
          <p:cNvSpPr txBox="1"/>
          <p:nvPr/>
        </p:nvSpPr>
        <p:spPr>
          <a:xfrm>
            <a:off x="6461063" y="4160207"/>
            <a:ext cx="3253599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Google Shape;212;p11">
            <a:extLst>
              <a:ext uri="{FF2B5EF4-FFF2-40B4-BE49-F238E27FC236}">
                <a16:creationId xmlns:a16="http://schemas.microsoft.com/office/drawing/2014/main" id="{D01B80C0-2A50-300B-EB46-654FB2409A91}"/>
              </a:ext>
            </a:extLst>
          </p:cNvPr>
          <p:cNvSpPr txBox="1"/>
          <p:nvPr/>
        </p:nvSpPr>
        <p:spPr>
          <a:xfrm>
            <a:off x="9727448" y="4593740"/>
            <a:ext cx="3271958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213;p11">
            <a:extLst>
              <a:ext uri="{FF2B5EF4-FFF2-40B4-BE49-F238E27FC236}">
                <a16:creationId xmlns:a16="http://schemas.microsoft.com/office/drawing/2014/main" id="{AB3B4610-CD3F-1B05-0F9A-05C6662AD909}"/>
              </a:ext>
            </a:extLst>
          </p:cNvPr>
          <p:cNvSpPr txBox="1"/>
          <p:nvPr/>
        </p:nvSpPr>
        <p:spPr>
          <a:xfrm>
            <a:off x="9729952" y="5048565"/>
            <a:ext cx="327774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14;p11">
            <a:extLst>
              <a:ext uri="{FF2B5EF4-FFF2-40B4-BE49-F238E27FC236}">
                <a16:creationId xmlns:a16="http://schemas.microsoft.com/office/drawing/2014/main" id="{7CF43CC6-B5FF-C1B8-E490-DC41ABAB78E1}"/>
              </a:ext>
            </a:extLst>
          </p:cNvPr>
          <p:cNvSpPr txBox="1"/>
          <p:nvPr/>
        </p:nvSpPr>
        <p:spPr>
          <a:xfrm>
            <a:off x="9723020" y="5549140"/>
            <a:ext cx="328467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215;p11">
            <a:extLst>
              <a:ext uri="{FF2B5EF4-FFF2-40B4-BE49-F238E27FC236}">
                <a16:creationId xmlns:a16="http://schemas.microsoft.com/office/drawing/2014/main" id="{12C88639-93BC-CC82-0322-DE78B71566D5}"/>
              </a:ext>
            </a:extLst>
          </p:cNvPr>
          <p:cNvSpPr txBox="1"/>
          <p:nvPr/>
        </p:nvSpPr>
        <p:spPr>
          <a:xfrm>
            <a:off x="9723019" y="6049741"/>
            <a:ext cx="328467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216;p11">
            <a:extLst>
              <a:ext uri="{FF2B5EF4-FFF2-40B4-BE49-F238E27FC236}">
                <a16:creationId xmlns:a16="http://schemas.microsoft.com/office/drawing/2014/main" id="{C62505AB-C04F-3912-EB9A-0704647C73B3}"/>
              </a:ext>
            </a:extLst>
          </p:cNvPr>
          <p:cNvSpPr txBox="1"/>
          <p:nvPr/>
        </p:nvSpPr>
        <p:spPr>
          <a:xfrm>
            <a:off x="9726272" y="6504541"/>
            <a:ext cx="32814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217;p11">
            <a:extLst>
              <a:ext uri="{FF2B5EF4-FFF2-40B4-BE49-F238E27FC236}">
                <a16:creationId xmlns:a16="http://schemas.microsoft.com/office/drawing/2014/main" id="{F4173CC0-0AEF-38FC-3C33-9E598FED8E27}"/>
              </a:ext>
            </a:extLst>
          </p:cNvPr>
          <p:cNvSpPr txBox="1"/>
          <p:nvPr/>
        </p:nvSpPr>
        <p:spPr>
          <a:xfrm>
            <a:off x="9718253" y="6959341"/>
            <a:ext cx="328115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218;p11">
            <a:extLst>
              <a:ext uri="{FF2B5EF4-FFF2-40B4-BE49-F238E27FC236}">
                <a16:creationId xmlns:a16="http://schemas.microsoft.com/office/drawing/2014/main" id="{D3C14281-113B-D4FA-4936-5365BB76A767}"/>
              </a:ext>
            </a:extLst>
          </p:cNvPr>
          <p:cNvSpPr txBox="1"/>
          <p:nvPr/>
        </p:nvSpPr>
        <p:spPr>
          <a:xfrm>
            <a:off x="9729953" y="7414140"/>
            <a:ext cx="327774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219;p11">
            <a:extLst>
              <a:ext uri="{FF2B5EF4-FFF2-40B4-BE49-F238E27FC236}">
                <a16:creationId xmlns:a16="http://schemas.microsoft.com/office/drawing/2014/main" id="{1B94E6F5-2772-3CF0-D641-7CDB8C01EDFF}"/>
              </a:ext>
            </a:extLst>
          </p:cNvPr>
          <p:cNvSpPr txBox="1"/>
          <p:nvPr/>
        </p:nvSpPr>
        <p:spPr>
          <a:xfrm>
            <a:off x="9727448" y="4143340"/>
            <a:ext cx="328024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714A804-C15B-51B2-453B-AD9AFDFE1128}"/>
              </a:ext>
            </a:extLst>
          </p:cNvPr>
          <p:cNvCxnSpPr>
            <a:cxnSpLocks/>
          </p:cNvCxnSpPr>
          <p:nvPr/>
        </p:nvCxnSpPr>
        <p:spPr>
          <a:xfrm flipV="1">
            <a:off x="-2350" y="45397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F0630AD7-8EB9-4F1C-FF4B-2D02A8C091C2}"/>
              </a:ext>
            </a:extLst>
          </p:cNvPr>
          <p:cNvCxnSpPr>
            <a:cxnSpLocks/>
          </p:cNvCxnSpPr>
          <p:nvPr/>
        </p:nvCxnSpPr>
        <p:spPr>
          <a:xfrm flipV="1">
            <a:off x="-21218" y="540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B5F7863D-A93A-18D7-D605-A8B4D39A5370}"/>
              </a:ext>
            </a:extLst>
          </p:cNvPr>
          <p:cNvCxnSpPr>
            <a:cxnSpLocks/>
          </p:cNvCxnSpPr>
          <p:nvPr/>
        </p:nvCxnSpPr>
        <p:spPr>
          <a:xfrm flipV="1">
            <a:off x="-2350" y="5991177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BD5A05EA-FC87-081D-E005-4A2930CEB0C8}"/>
              </a:ext>
            </a:extLst>
          </p:cNvPr>
          <p:cNvCxnSpPr>
            <a:cxnSpLocks/>
          </p:cNvCxnSpPr>
          <p:nvPr/>
        </p:nvCxnSpPr>
        <p:spPr>
          <a:xfrm flipV="1">
            <a:off x="-6704" y="692154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1ADB1516-A66E-09B7-F0D7-6F282CBC30B6}"/>
              </a:ext>
            </a:extLst>
          </p:cNvPr>
          <p:cNvCxnSpPr>
            <a:cxnSpLocks/>
          </p:cNvCxnSpPr>
          <p:nvPr/>
        </p:nvCxnSpPr>
        <p:spPr>
          <a:xfrm flipV="1">
            <a:off x="17970" y="787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E9947507-C262-B3DC-5FEC-CAA14D27A617}"/>
              </a:ext>
            </a:extLst>
          </p:cNvPr>
          <p:cNvCxnSpPr>
            <a:cxnSpLocks/>
          </p:cNvCxnSpPr>
          <p:nvPr/>
        </p:nvCxnSpPr>
        <p:spPr>
          <a:xfrm flipV="1">
            <a:off x="7810" y="874162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42BA95A-CF6C-510A-96A9-3B71EC23AD8F}"/>
              </a:ext>
            </a:extLst>
          </p:cNvPr>
          <p:cNvCxnSpPr>
            <a:cxnSpLocks/>
          </p:cNvCxnSpPr>
          <p:nvPr/>
        </p:nvCxnSpPr>
        <p:spPr>
          <a:xfrm flipV="1">
            <a:off x="15070" y="4975176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5D5AA29-8BBB-7074-87FC-87B6BEEE2113}"/>
              </a:ext>
            </a:extLst>
          </p:cNvPr>
          <p:cNvCxnSpPr>
            <a:cxnSpLocks/>
          </p:cNvCxnSpPr>
          <p:nvPr/>
        </p:nvCxnSpPr>
        <p:spPr>
          <a:xfrm flipV="1">
            <a:off x="29584" y="644982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1B3BC38A-5E32-63CA-8A64-6C58B8CBC436}"/>
              </a:ext>
            </a:extLst>
          </p:cNvPr>
          <p:cNvCxnSpPr>
            <a:cxnSpLocks/>
          </p:cNvCxnSpPr>
          <p:nvPr/>
        </p:nvCxnSpPr>
        <p:spPr>
          <a:xfrm flipV="1">
            <a:off x="10716" y="735696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E6ADFC9F-CCC6-6C50-33A7-56BA92B5AF06}"/>
              </a:ext>
            </a:extLst>
          </p:cNvPr>
          <p:cNvCxnSpPr>
            <a:cxnSpLocks/>
          </p:cNvCxnSpPr>
          <p:nvPr/>
        </p:nvCxnSpPr>
        <p:spPr>
          <a:xfrm flipV="1">
            <a:off x="10716" y="83003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Google Shape;184;p11">
            <a:extLst>
              <a:ext uri="{FF2B5EF4-FFF2-40B4-BE49-F238E27FC236}">
                <a16:creationId xmlns:a16="http://schemas.microsoft.com/office/drawing/2014/main" id="{F0063EA0-67FF-1B1C-0EBE-4C078DE9DC5C}"/>
              </a:ext>
            </a:extLst>
          </p:cNvPr>
          <p:cNvSpPr txBox="1"/>
          <p:nvPr/>
        </p:nvSpPr>
        <p:spPr>
          <a:xfrm>
            <a:off x="3227007" y="7491366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Google Shape;184;p11">
            <a:extLst>
              <a:ext uri="{FF2B5EF4-FFF2-40B4-BE49-F238E27FC236}">
                <a16:creationId xmlns:a16="http://schemas.microsoft.com/office/drawing/2014/main" id="{01DA52CA-7862-B5BD-736A-6C3B34644E1E}"/>
              </a:ext>
            </a:extLst>
          </p:cNvPr>
          <p:cNvSpPr txBox="1"/>
          <p:nvPr/>
        </p:nvSpPr>
        <p:spPr>
          <a:xfrm>
            <a:off x="3217960" y="7952764"/>
            <a:ext cx="323945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EMBROIDERY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Google Shape;184;p11">
            <a:extLst>
              <a:ext uri="{FF2B5EF4-FFF2-40B4-BE49-F238E27FC236}">
                <a16:creationId xmlns:a16="http://schemas.microsoft.com/office/drawing/2014/main" id="{AC584431-C9D8-9538-A39A-7F20CA3929A6}"/>
              </a:ext>
            </a:extLst>
          </p:cNvPr>
          <p:cNvSpPr txBox="1"/>
          <p:nvPr/>
        </p:nvSpPr>
        <p:spPr>
          <a:xfrm>
            <a:off x="3251487" y="8368799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CUSTOM PRINTS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4" name="Google Shape;244;p12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5" name="Google Shape;245;p12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6" name="Google Shape;246;p12"/>
          <p:cNvSpPr txBox="1"/>
          <p:nvPr/>
        </p:nvSpPr>
        <p:spPr>
          <a:xfrm>
            <a:off x="0" y="4961638"/>
            <a:ext cx="4274327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7" name="Google Shape;247;p12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8" name="Google Shape;248;p12"/>
          <p:cNvSpPr txBox="1"/>
          <p:nvPr/>
        </p:nvSpPr>
        <p:spPr>
          <a:xfrm>
            <a:off x="0" y="6590300"/>
            <a:ext cx="4274327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9" name="Google Shape;249;p12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1" name="Google Shape;251;p12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3" name="Google Shape;263;p12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4" name="Google Shape;264;p12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5" name="Google Shape;265;p12"/>
          <p:cNvSpPr txBox="1"/>
          <p:nvPr/>
        </p:nvSpPr>
        <p:spPr>
          <a:xfrm>
            <a:off x="4276050" y="58454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6" name="Google Shape;266;p12"/>
          <p:cNvSpPr txBox="1"/>
          <p:nvPr/>
        </p:nvSpPr>
        <p:spPr>
          <a:xfrm>
            <a:off x="4274326" y="4304188"/>
            <a:ext cx="4404000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7" name="Google Shape;267;p12"/>
          <p:cNvSpPr txBox="1"/>
          <p:nvPr/>
        </p:nvSpPr>
        <p:spPr>
          <a:xfrm>
            <a:off x="4312312" y="4842900"/>
            <a:ext cx="4366013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8" name="Google Shape;268;p12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9" name="Google Shape;269;p12"/>
          <p:cNvSpPr txBox="1"/>
          <p:nvPr/>
        </p:nvSpPr>
        <p:spPr>
          <a:xfrm>
            <a:off x="4316631" y="6593288"/>
            <a:ext cx="4360534" cy="621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</a:t>
            </a: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RINTS / COLORS RENDERED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0" name="Google Shape;270;p12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1" name="Google Shape;271;p12"/>
          <p:cNvSpPr txBox="1"/>
          <p:nvPr/>
        </p:nvSpPr>
        <p:spPr>
          <a:xfrm>
            <a:off x="8680042" y="4150188"/>
            <a:ext cx="4334918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2" name="Google Shape;272;p12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3" name="Google Shape;273;p12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4" name="Google Shape;274;p12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5" name="Google Shape;275;p12"/>
          <p:cNvSpPr txBox="1"/>
          <p:nvPr/>
        </p:nvSpPr>
        <p:spPr>
          <a:xfrm>
            <a:off x="8659380" y="7425050"/>
            <a:ext cx="4355580" cy="941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 ADJUSTMENTS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6" name="Google Shape;276;p12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7" name="Google Shape;277;p12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BACE4698-DD62-AFF0-7803-AC7EADF2FF17}"/>
              </a:ext>
            </a:extLst>
          </p:cNvPr>
          <p:cNvCxnSpPr>
            <a:cxnSpLocks/>
          </p:cNvCxnSpPr>
          <p:nvPr/>
        </p:nvCxnSpPr>
        <p:spPr>
          <a:xfrm flipV="1">
            <a:off x="-2350" y="3992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FB5BF559-6610-A0E9-86B6-3A17CB079BDD}"/>
              </a:ext>
            </a:extLst>
          </p:cNvPr>
          <p:cNvCxnSpPr>
            <a:cxnSpLocks/>
          </p:cNvCxnSpPr>
          <p:nvPr/>
        </p:nvCxnSpPr>
        <p:spPr>
          <a:xfrm flipV="1">
            <a:off x="7810" y="48559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8FE8AB2-07F0-9405-2771-9205D99475EA}"/>
              </a:ext>
            </a:extLst>
          </p:cNvPr>
          <p:cNvCxnSpPr>
            <a:cxnSpLocks/>
          </p:cNvCxnSpPr>
          <p:nvPr/>
        </p:nvCxnSpPr>
        <p:spPr>
          <a:xfrm flipV="1">
            <a:off x="-2350" y="56382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4E81A423-ADB6-DD7C-DD26-1C340108E0E7}"/>
              </a:ext>
            </a:extLst>
          </p:cNvPr>
          <p:cNvCxnSpPr>
            <a:cxnSpLocks/>
          </p:cNvCxnSpPr>
          <p:nvPr/>
        </p:nvCxnSpPr>
        <p:spPr>
          <a:xfrm flipV="1">
            <a:off x="781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17C491C-7EE3-7FB8-5317-77AFE528101E}"/>
              </a:ext>
            </a:extLst>
          </p:cNvPr>
          <p:cNvCxnSpPr>
            <a:cxnSpLocks/>
          </p:cNvCxnSpPr>
          <p:nvPr/>
        </p:nvCxnSpPr>
        <p:spPr>
          <a:xfrm flipV="1">
            <a:off x="17970" y="73248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85E2C95-6C2A-51B6-BD41-6C93CD46D251}"/>
              </a:ext>
            </a:extLst>
          </p:cNvPr>
          <p:cNvCxnSpPr>
            <a:cxnSpLocks/>
          </p:cNvCxnSpPr>
          <p:nvPr/>
        </p:nvCxnSpPr>
        <p:spPr>
          <a:xfrm flipV="1">
            <a:off x="7810" y="8107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8CA9F37-6FD0-4742-2A0B-07E85CF722FB}"/>
              </a:ext>
            </a:extLst>
          </p:cNvPr>
          <p:cNvCxnSpPr>
            <a:cxnSpLocks/>
          </p:cNvCxnSpPr>
          <p:nvPr/>
        </p:nvCxnSpPr>
        <p:spPr>
          <a:xfrm flipV="1">
            <a:off x="-2350" y="8869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6" name="Google Shape;296;p13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7" name="Google Shape;297;p13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8" name="Google Shape;298;p13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9" name="Google Shape;299;p13"/>
          <p:cNvSpPr txBox="1"/>
          <p:nvPr/>
        </p:nvSpPr>
        <p:spPr>
          <a:xfrm>
            <a:off x="6550135" y="6070931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0" name="Google Shape;300;p13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1" name="Google Shape;301;p13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2" name="Google Shape;302;p13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6" name="Google Shape;306;p13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7" name="Google Shape;307;p13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8" name="Google Shape;308;p13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9" name="Google Shape;309;p13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0" name="Google Shape;310;p13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1" name="Google Shape;311;p13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2" name="Google Shape;312;p13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2716526C-B732-C3FC-EA98-F047484B846C}"/>
              </a:ext>
            </a:extLst>
          </p:cNvPr>
          <p:cNvCxnSpPr>
            <a:cxnSpLocks/>
          </p:cNvCxnSpPr>
          <p:nvPr/>
        </p:nvCxnSpPr>
        <p:spPr>
          <a:xfrm flipV="1">
            <a:off x="-2350" y="40876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0BFDBC36-6BE8-848B-81F7-3DAFD6D185E8}"/>
              </a:ext>
            </a:extLst>
          </p:cNvPr>
          <p:cNvCxnSpPr>
            <a:cxnSpLocks/>
          </p:cNvCxnSpPr>
          <p:nvPr/>
        </p:nvCxnSpPr>
        <p:spPr>
          <a:xfrm flipV="1">
            <a:off x="7810" y="4951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D64BFBF-CAE2-F37E-F2CD-7280EFA859F4}"/>
              </a:ext>
            </a:extLst>
          </p:cNvPr>
          <p:cNvCxnSpPr>
            <a:cxnSpLocks/>
          </p:cNvCxnSpPr>
          <p:nvPr/>
        </p:nvCxnSpPr>
        <p:spPr>
          <a:xfrm flipV="1">
            <a:off x="-2350" y="57335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8E414B0-D3E9-C4F7-6E13-EDDE06C72587}"/>
              </a:ext>
            </a:extLst>
          </p:cNvPr>
          <p:cNvCxnSpPr>
            <a:cxnSpLocks/>
          </p:cNvCxnSpPr>
          <p:nvPr/>
        </p:nvCxnSpPr>
        <p:spPr>
          <a:xfrm flipV="1">
            <a:off x="7810" y="65565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C0ADA22D-F03D-B7D3-91FC-D629AC67D281}"/>
              </a:ext>
            </a:extLst>
          </p:cNvPr>
          <p:cNvCxnSpPr>
            <a:cxnSpLocks/>
          </p:cNvCxnSpPr>
          <p:nvPr/>
        </p:nvCxnSpPr>
        <p:spPr>
          <a:xfrm flipV="1">
            <a:off x="17970" y="7420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EEC9BDA-1613-51EF-F67F-CF421B73D8AC}"/>
              </a:ext>
            </a:extLst>
          </p:cNvPr>
          <p:cNvCxnSpPr>
            <a:cxnSpLocks/>
          </p:cNvCxnSpPr>
          <p:nvPr/>
        </p:nvCxnSpPr>
        <p:spPr>
          <a:xfrm flipV="1">
            <a:off x="7810" y="8202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98D6DE0-2344-98AC-7147-DD016E7995CF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3" name="Google Shape;333;p14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Google Shape;334;p14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Google Shape;335;p14"/>
          <p:cNvSpPr txBox="1"/>
          <p:nvPr/>
        </p:nvSpPr>
        <p:spPr>
          <a:xfrm>
            <a:off x="6454675" y="526825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Google Shape;336;p14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Google Shape;337;p14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Google Shape;338;p14"/>
          <p:cNvSpPr txBox="1"/>
          <p:nvPr/>
        </p:nvSpPr>
        <p:spPr>
          <a:xfrm>
            <a:off x="6454675" y="8505288"/>
            <a:ext cx="6550200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282E2C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</a:t>
            </a:r>
            <a:r>
              <a:rPr lang="en-US" sz="2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Google Shape;339;p14"/>
          <p:cNvSpPr txBox="1"/>
          <p:nvPr/>
        </p:nvSpPr>
        <p:spPr>
          <a:xfrm>
            <a:off x="6456900" y="9078375"/>
            <a:ext cx="655020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PLEATING, CUSTOM PRINTS</a:t>
            </a: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2" name="Google Shape;342;p14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3" name="Google Shape;343;p14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4" name="Google Shape;344;p14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5" name="Google Shape;345;p14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6" name="Google Shape;346;p14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7" name="Google Shape;347;p14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8" name="Google Shape;348;p14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3" name="Google Shape;353;p14"/>
          <p:cNvSpPr txBox="1"/>
          <p:nvPr/>
        </p:nvSpPr>
        <p:spPr>
          <a:xfrm>
            <a:off x="6452432" y="5966625"/>
            <a:ext cx="6552367" cy="498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  NEGOTIATE PRICING AND MINIMUMS	</a:t>
            </a:r>
            <a:endParaRPr sz="19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CC18888B-D76B-C6BF-A520-2A8B553EA5E8}"/>
              </a:ext>
            </a:extLst>
          </p:cNvPr>
          <p:cNvCxnSpPr>
            <a:cxnSpLocks/>
          </p:cNvCxnSpPr>
          <p:nvPr/>
        </p:nvCxnSpPr>
        <p:spPr>
          <a:xfrm flipV="1">
            <a:off x="-2350" y="4144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B8C221E-A3AC-456B-BC5B-D05E9C12FDD8}"/>
              </a:ext>
            </a:extLst>
          </p:cNvPr>
          <p:cNvCxnSpPr>
            <a:cxnSpLocks/>
          </p:cNvCxnSpPr>
          <p:nvPr/>
        </p:nvCxnSpPr>
        <p:spPr>
          <a:xfrm flipV="1">
            <a:off x="7810" y="5008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B45B0A4-9B24-9B21-EFC1-F71046505E2A}"/>
              </a:ext>
            </a:extLst>
          </p:cNvPr>
          <p:cNvCxnSpPr>
            <a:cxnSpLocks/>
          </p:cNvCxnSpPr>
          <p:nvPr/>
        </p:nvCxnSpPr>
        <p:spPr>
          <a:xfrm flipV="1">
            <a:off x="-2350" y="57906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46A8449-3DF6-4E2B-8663-300EB69DC74B}"/>
              </a:ext>
            </a:extLst>
          </p:cNvPr>
          <p:cNvCxnSpPr>
            <a:cxnSpLocks/>
          </p:cNvCxnSpPr>
          <p:nvPr/>
        </p:nvCxnSpPr>
        <p:spPr>
          <a:xfrm flipV="1">
            <a:off x="7810" y="66136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43E43-8A49-E252-CC5A-3C2A798DED96}"/>
              </a:ext>
            </a:extLst>
          </p:cNvPr>
          <p:cNvCxnSpPr>
            <a:cxnSpLocks/>
          </p:cNvCxnSpPr>
          <p:nvPr/>
        </p:nvCxnSpPr>
        <p:spPr>
          <a:xfrm flipV="1">
            <a:off x="17970" y="7477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3E8ED71B-4971-822B-2F81-9C13221A2D9E}"/>
              </a:ext>
            </a:extLst>
          </p:cNvPr>
          <p:cNvCxnSpPr>
            <a:cxnSpLocks/>
          </p:cNvCxnSpPr>
          <p:nvPr/>
        </p:nvCxnSpPr>
        <p:spPr>
          <a:xfrm flipV="1">
            <a:off x="7810" y="8259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671C6095-087C-A989-106C-4907509CB4D9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19" name="Google Shape;419;p15"/>
          <p:cNvSpPr txBox="1"/>
          <p:nvPr/>
        </p:nvSpPr>
        <p:spPr>
          <a:xfrm>
            <a:off x="-11696" y="7962382"/>
            <a:ext cx="32232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Google Shape;412;p15">
            <a:extLst>
              <a:ext uri="{FF2B5EF4-FFF2-40B4-BE49-F238E27FC236}">
                <a16:creationId xmlns:a16="http://schemas.microsoft.com/office/drawing/2014/main" id="{44959484-1CC5-2257-E670-8FD4EDC53BDD}"/>
              </a:ext>
            </a:extLst>
          </p:cNvPr>
          <p:cNvSpPr txBox="1"/>
          <p:nvPr/>
        </p:nvSpPr>
        <p:spPr>
          <a:xfrm>
            <a:off x="-15051" y="4655388"/>
            <a:ext cx="4305807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413;p15">
            <a:extLst>
              <a:ext uri="{FF2B5EF4-FFF2-40B4-BE49-F238E27FC236}">
                <a16:creationId xmlns:a16="http://schemas.microsoft.com/office/drawing/2014/main" id="{5F2A10ED-83F1-C492-E61D-0D67932354E9}"/>
              </a:ext>
            </a:extLst>
          </p:cNvPr>
          <p:cNvSpPr txBox="1"/>
          <p:nvPr/>
        </p:nvSpPr>
        <p:spPr>
          <a:xfrm>
            <a:off x="-15051" y="5102470"/>
            <a:ext cx="4305799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414;p15">
            <a:extLst>
              <a:ext uri="{FF2B5EF4-FFF2-40B4-BE49-F238E27FC236}">
                <a16:creationId xmlns:a16="http://schemas.microsoft.com/office/drawing/2014/main" id="{19C0B850-DEC6-532D-6ED2-EC931C6E2B51}"/>
              </a:ext>
            </a:extLst>
          </p:cNvPr>
          <p:cNvSpPr txBox="1"/>
          <p:nvPr/>
        </p:nvSpPr>
        <p:spPr>
          <a:xfrm>
            <a:off x="-1" y="5601819"/>
            <a:ext cx="4290737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415;p15">
            <a:extLst>
              <a:ext uri="{FF2B5EF4-FFF2-40B4-BE49-F238E27FC236}">
                <a16:creationId xmlns:a16="http://schemas.microsoft.com/office/drawing/2014/main" id="{48E6E97E-1F10-1D23-654F-D2A1700465B7}"/>
              </a:ext>
            </a:extLst>
          </p:cNvPr>
          <p:cNvSpPr txBox="1"/>
          <p:nvPr/>
        </p:nvSpPr>
        <p:spPr>
          <a:xfrm>
            <a:off x="-15051" y="6086626"/>
            <a:ext cx="4313859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Google Shape;416;p15">
            <a:extLst>
              <a:ext uri="{FF2B5EF4-FFF2-40B4-BE49-F238E27FC236}">
                <a16:creationId xmlns:a16="http://schemas.microsoft.com/office/drawing/2014/main" id="{34E1C4C4-305E-44F9-0892-E01B270BCD5A}"/>
              </a:ext>
            </a:extLst>
          </p:cNvPr>
          <p:cNvSpPr txBox="1"/>
          <p:nvPr/>
        </p:nvSpPr>
        <p:spPr>
          <a:xfrm>
            <a:off x="-15050" y="6581926"/>
            <a:ext cx="4305786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Google Shape;417;p15">
            <a:extLst>
              <a:ext uri="{FF2B5EF4-FFF2-40B4-BE49-F238E27FC236}">
                <a16:creationId xmlns:a16="http://schemas.microsoft.com/office/drawing/2014/main" id="{243577DF-7DBA-9A61-3010-D87419103B16}"/>
              </a:ext>
            </a:extLst>
          </p:cNvPr>
          <p:cNvSpPr txBox="1"/>
          <p:nvPr/>
        </p:nvSpPr>
        <p:spPr>
          <a:xfrm>
            <a:off x="-15051" y="7031788"/>
            <a:ext cx="4297776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418;p15">
            <a:extLst>
              <a:ext uri="{FF2B5EF4-FFF2-40B4-BE49-F238E27FC236}">
                <a16:creationId xmlns:a16="http://schemas.microsoft.com/office/drawing/2014/main" id="{8D780731-196B-E19C-F27A-467B23564EF2}"/>
              </a:ext>
            </a:extLst>
          </p:cNvPr>
          <p:cNvSpPr txBox="1"/>
          <p:nvPr/>
        </p:nvSpPr>
        <p:spPr>
          <a:xfrm>
            <a:off x="-15050" y="4116893"/>
            <a:ext cx="4305814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179;p11">
            <a:extLst>
              <a:ext uri="{FF2B5EF4-FFF2-40B4-BE49-F238E27FC236}">
                <a16:creationId xmlns:a16="http://schemas.microsoft.com/office/drawing/2014/main" id="{3D390129-DD6B-08BF-2F1A-CA447F6B3223}"/>
              </a:ext>
            </a:extLst>
          </p:cNvPr>
          <p:cNvSpPr txBox="1"/>
          <p:nvPr/>
        </p:nvSpPr>
        <p:spPr>
          <a:xfrm>
            <a:off x="4290736" y="4619870"/>
            <a:ext cx="4661036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Google Shape;180;p11">
            <a:extLst>
              <a:ext uri="{FF2B5EF4-FFF2-40B4-BE49-F238E27FC236}">
                <a16:creationId xmlns:a16="http://schemas.microsoft.com/office/drawing/2014/main" id="{1FB2957E-3717-5ED5-5CFC-CC0528B31F2C}"/>
              </a:ext>
            </a:extLst>
          </p:cNvPr>
          <p:cNvSpPr txBox="1"/>
          <p:nvPr/>
        </p:nvSpPr>
        <p:spPr>
          <a:xfrm>
            <a:off x="4298789" y="5110277"/>
            <a:ext cx="4652975" cy="267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181;p11">
            <a:extLst>
              <a:ext uri="{FF2B5EF4-FFF2-40B4-BE49-F238E27FC236}">
                <a16:creationId xmlns:a16="http://schemas.microsoft.com/office/drawing/2014/main" id="{7E6C7935-805B-4F2C-3305-BE5D41DC8D7C}"/>
              </a:ext>
            </a:extLst>
          </p:cNvPr>
          <p:cNvSpPr txBox="1"/>
          <p:nvPr/>
        </p:nvSpPr>
        <p:spPr>
          <a:xfrm>
            <a:off x="4298776" y="5607665"/>
            <a:ext cx="4652987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182;p11">
            <a:extLst>
              <a:ext uri="{FF2B5EF4-FFF2-40B4-BE49-F238E27FC236}">
                <a16:creationId xmlns:a16="http://schemas.microsoft.com/office/drawing/2014/main" id="{966D2F31-0779-8288-1772-22381E0065D0}"/>
              </a:ext>
            </a:extLst>
          </p:cNvPr>
          <p:cNvSpPr txBox="1"/>
          <p:nvPr/>
        </p:nvSpPr>
        <p:spPr>
          <a:xfrm>
            <a:off x="4290735" y="6086473"/>
            <a:ext cx="4661027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183;p11">
            <a:extLst>
              <a:ext uri="{FF2B5EF4-FFF2-40B4-BE49-F238E27FC236}">
                <a16:creationId xmlns:a16="http://schemas.microsoft.com/office/drawing/2014/main" id="{5C666BDB-911D-4E9D-AC1B-1DFA54A94BB8}"/>
              </a:ext>
            </a:extLst>
          </p:cNvPr>
          <p:cNvSpPr txBox="1"/>
          <p:nvPr/>
        </p:nvSpPr>
        <p:spPr>
          <a:xfrm>
            <a:off x="4290734" y="6577211"/>
            <a:ext cx="4661017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184;p11">
            <a:extLst>
              <a:ext uri="{FF2B5EF4-FFF2-40B4-BE49-F238E27FC236}">
                <a16:creationId xmlns:a16="http://schemas.microsoft.com/office/drawing/2014/main" id="{0AC83268-00CB-A3E2-304D-E33D13A706BD}"/>
              </a:ext>
            </a:extLst>
          </p:cNvPr>
          <p:cNvSpPr txBox="1"/>
          <p:nvPr/>
        </p:nvSpPr>
        <p:spPr>
          <a:xfrm>
            <a:off x="4290733" y="7070628"/>
            <a:ext cx="4661017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185;p11">
            <a:extLst>
              <a:ext uri="{FF2B5EF4-FFF2-40B4-BE49-F238E27FC236}">
                <a16:creationId xmlns:a16="http://schemas.microsoft.com/office/drawing/2014/main" id="{88592056-C466-78FA-8719-6A5481454364}"/>
              </a:ext>
            </a:extLst>
          </p:cNvPr>
          <p:cNvSpPr txBox="1"/>
          <p:nvPr/>
        </p:nvSpPr>
        <p:spPr>
          <a:xfrm>
            <a:off x="4290734" y="7503149"/>
            <a:ext cx="4661016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    </a:t>
            </a: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188;p11">
            <a:extLst>
              <a:ext uri="{FF2B5EF4-FFF2-40B4-BE49-F238E27FC236}">
                <a16:creationId xmlns:a16="http://schemas.microsoft.com/office/drawing/2014/main" id="{8A65B368-52F8-23B0-6F95-90E4A376E586}"/>
              </a:ext>
            </a:extLst>
          </p:cNvPr>
          <p:cNvSpPr txBox="1"/>
          <p:nvPr/>
        </p:nvSpPr>
        <p:spPr>
          <a:xfrm>
            <a:off x="4298808" y="4129065"/>
            <a:ext cx="4644931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403;p15">
            <a:extLst>
              <a:ext uri="{FF2B5EF4-FFF2-40B4-BE49-F238E27FC236}">
                <a16:creationId xmlns:a16="http://schemas.microsoft.com/office/drawing/2014/main" id="{84E4224E-5E39-72F7-EE87-E1F5425E8235}"/>
              </a:ext>
            </a:extLst>
          </p:cNvPr>
          <p:cNvSpPr txBox="1"/>
          <p:nvPr/>
        </p:nvSpPr>
        <p:spPr>
          <a:xfrm>
            <a:off x="8943732" y="4619678"/>
            <a:ext cx="4061068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404;p15">
            <a:extLst>
              <a:ext uri="{FF2B5EF4-FFF2-40B4-BE49-F238E27FC236}">
                <a16:creationId xmlns:a16="http://schemas.microsoft.com/office/drawing/2014/main" id="{3CFAC307-798E-3030-D349-13A9D782FDD6}"/>
              </a:ext>
            </a:extLst>
          </p:cNvPr>
          <p:cNvSpPr txBox="1"/>
          <p:nvPr/>
        </p:nvSpPr>
        <p:spPr>
          <a:xfrm>
            <a:off x="8951750" y="5086765"/>
            <a:ext cx="4053050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405;p15">
            <a:extLst>
              <a:ext uri="{FF2B5EF4-FFF2-40B4-BE49-F238E27FC236}">
                <a16:creationId xmlns:a16="http://schemas.microsoft.com/office/drawing/2014/main" id="{B98CB73B-A4E3-544A-2AB9-A77D6D3F7632}"/>
              </a:ext>
            </a:extLst>
          </p:cNvPr>
          <p:cNvSpPr txBox="1"/>
          <p:nvPr/>
        </p:nvSpPr>
        <p:spPr>
          <a:xfrm>
            <a:off x="8959772" y="5583302"/>
            <a:ext cx="4052647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406;p15">
            <a:extLst>
              <a:ext uri="{FF2B5EF4-FFF2-40B4-BE49-F238E27FC236}">
                <a16:creationId xmlns:a16="http://schemas.microsoft.com/office/drawing/2014/main" id="{0B3B06B2-ADCC-57F1-F68E-DA91DAC8FA64}"/>
              </a:ext>
            </a:extLst>
          </p:cNvPr>
          <p:cNvSpPr txBox="1"/>
          <p:nvPr/>
        </p:nvSpPr>
        <p:spPr>
          <a:xfrm>
            <a:off x="8959772" y="6067154"/>
            <a:ext cx="4045028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407;p15">
            <a:extLst>
              <a:ext uri="{FF2B5EF4-FFF2-40B4-BE49-F238E27FC236}">
                <a16:creationId xmlns:a16="http://schemas.microsoft.com/office/drawing/2014/main" id="{8CFA66B5-7BED-8C8D-0E6C-122ACD9D5E90}"/>
              </a:ext>
            </a:extLst>
          </p:cNvPr>
          <p:cNvSpPr txBox="1"/>
          <p:nvPr/>
        </p:nvSpPr>
        <p:spPr>
          <a:xfrm>
            <a:off x="8951750" y="6551005"/>
            <a:ext cx="4040348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408;p15">
            <a:extLst>
              <a:ext uri="{FF2B5EF4-FFF2-40B4-BE49-F238E27FC236}">
                <a16:creationId xmlns:a16="http://schemas.microsoft.com/office/drawing/2014/main" id="{245A9CD4-60ED-567C-C703-1865C93B932C}"/>
              </a:ext>
            </a:extLst>
          </p:cNvPr>
          <p:cNvSpPr txBox="1"/>
          <p:nvPr/>
        </p:nvSpPr>
        <p:spPr>
          <a:xfrm>
            <a:off x="8959759" y="7003978"/>
            <a:ext cx="4052660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409;p15">
            <a:extLst>
              <a:ext uri="{FF2B5EF4-FFF2-40B4-BE49-F238E27FC236}">
                <a16:creationId xmlns:a16="http://schemas.microsoft.com/office/drawing/2014/main" id="{A2224E1F-682B-8B39-1C28-DB289685FB3C}"/>
              </a:ext>
            </a:extLst>
          </p:cNvPr>
          <p:cNvSpPr txBox="1"/>
          <p:nvPr/>
        </p:nvSpPr>
        <p:spPr>
          <a:xfrm>
            <a:off x="8943732" y="7452434"/>
            <a:ext cx="4061068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410;p15">
            <a:extLst>
              <a:ext uri="{FF2B5EF4-FFF2-40B4-BE49-F238E27FC236}">
                <a16:creationId xmlns:a16="http://schemas.microsoft.com/office/drawing/2014/main" id="{D5C594BF-08E5-19A8-60D6-6F2C6D49F952}"/>
              </a:ext>
            </a:extLst>
          </p:cNvPr>
          <p:cNvSpPr txBox="1"/>
          <p:nvPr/>
        </p:nvSpPr>
        <p:spPr>
          <a:xfrm>
            <a:off x="8943738" y="4075648"/>
            <a:ext cx="4061061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85;p11">
            <a:extLst>
              <a:ext uri="{FF2B5EF4-FFF2-40B4-BE49-F238E27FC236}">
                <a16:creationId xmlns:a16="http://schemas.microsoft.com/office/drawing/2014/main" id="{BF0041B8-24A6-34B2-7F3B-B2F56CBC70E0}"/>
              </a:ext>
            </a:extLst>
          </p:cNvPr>
          <p:cNvSpPr txBox="1"/>
          <p:nvPr/>
        </p:nvSpPr>
        <p:spPr>
          <a:xfrm>
            <a:off x="4282726" y="7962377"/>
            <a:ext cx="4669024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cs typeface="Schibsted Grotesk Medium"/>
                <a:sym typeface="Schibsted Grotesk Medium"/>
              </a:rPr>
              <a:t>    </a:t>
            </a: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" name="Google Shape;185;p11">
            <a:extLst>
              <a:ext uri="{FF2B5EF4-FFF2-40B4-BE49-F238E27FC236}">
                <a16:creationId xmlns:a16="http://schemas.microsoft.com/office/drawing/2014/main" id="{CD87B5C8-9914-64BE-01B6-CEC7106022BB}"/>
              </a:ext>
            </a:extLst>
          </p:cNvPr>
          <p:cNvSpPr txBox="1"/>
          <p:nvPr/>
        </p:nvSpPr>
        <p:spPr>
          <a:xfrm>
            <a:off x="4298776" y="8374108"/>
            <a:ext cx="4644962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      </a:t>
            </a: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CUSTOM PRINTS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29415ECF-CE1E-D3C2-FCAA-2F6BAD78E17E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E28DBA4B-F21B-809D-356E-9995F1C69E59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4AEDF24C-DDD1-B17D-C4D5-3604F77D69E5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FB5D1033-EF0F-5122-A73E-4A80EEE42DBB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9CF3E077-DB19-52D0-568D-B4CB1F17B709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155F2660-EC56-5E84-DB61-ADC156D0F51C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43C35E1E-AD81-B7A7-8F62-45A82841AFAE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645A76EA-CB60-29BA-3FA4-639EFBF7A0A0}"/>
              </a:ext>
            </a:extLst>
          </p:cNvPr>
          <p:cNvCxnSpPr>
            <a:cxnSpLocks/>
          </p:cNvCxnSpPr>
          <p:nvPr/>
        </p:nvCxnSpPr>
        <p:spPr>
          <a:xfrm flipV="1">
            <a:off x="5270" y="78074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F8624CBF-C09F-1E7C-00F0-16AE4325E664}"/>
              </a:ext>
            </a:extLst>
          </p:cNvPr>
          <p:cNvCxnSpPr>
            <a:cxnSpLocks/>
          </p:cNvCxnSpPr>
          <p:nvPr/>
        </p:nvCxnSpPr>
        <p:spPr>
          <a:xfrm flipV="1">
            <a:off x="-489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46D92D61-E88D-92F1-6BF2-D32C0D3C0BAA}"/>
              </a:ext>
            </a:extLst>
          </p:cNvPr>
          <p:cNvCxnSpPr>
            <a:cxnSpLocks/>
          </p:cNvCxnSpPr>
          <p:nvPr/>
        </p:nvCxnSpPr>
        <p:spPr>
          <a:xfrm flipV="1">
            <a:off x="-15050" y="8716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83343" y="1950471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5" name="Google Shape;555;p17"/>
          <p:cNvSpPr txBox="1"/>
          <p:nvPr/>
        </p:nvSpPr>
        <p:spPr>
          <a:xfrm>
            <a:off x="-11696" y="7962382"/>
            <a:ext cx="3223200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Google Shape;179;p11">
            <a:extLst>
              <a:ext uri="{FF2B5EF4-FFF2-40B4-BE49-F238E27FC236}">
                <a16:creationId xmlns:a16="http://schemas.microsoft.com/office/drawing/2014/main" id="{1D818AA9-5AA4-61E6-2FF3-DE51890F6F0C}"/>
              </a:ext>
            </a:extLst>
          </p:cNvPr>
          <p:cNvSpPr txBox="1"/>
          <p:nvPr/>
        </p:nvSpPr>
        <p:spPr>
          <a:xfrm>
            <a:off x="-15051" y="4648399"/>
            <a:ext cx="4488491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180;p11">
            <a:extLst>
              <a:ext uri="{FF2B5EF4-FFF2-40B4-BE49-F238E27FC236}">
                <a16:creationId xmlns:a16="http://schemas.microsoft.com/office/drawing/2014/main" id="{3E3E2B52-5C37-F4FA-ECF2-C2B37347F5F6}"/>
              </a:ext>
            </a:extLst>
          </p:cNvPr>
          <p:cNvSpPr txBox="1"/>
          <p:nvPr/>
        </p:nvSpPr>
        <p:spPr>
          <a:xfrm>
            <a:off x="-15051" y="5129825"/>
            <a:ext cx="4483784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181;p11">
            <a:extLst>
              <a:ext uri="{FF2B5EF4-FFF2-40B4-BE49-F238E27FC236}">
                <a16:creationId xmlns:a16="http://schemas.microsoft.com/office/drawing/2014/main" id="{730928C2-C631-FE88-B701-89C40292A782}"/>
              </a:ext>
            </a:extLst>
          </p:cNvPr>
          <p:cNvSpPr txBox="1"/>
          <p:nvPr/>
        </p:nvSpPr>
        <p:spPr>
          <a:xfrm>
            <a:off x="-15052" y="5610188"/>
            <a:ext cx="4488492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182;p11">
            <a:extLst>
              <a:ext uri="{FF2B5EF4-FFF2-40B4-BE49-F238E27FC236}">
                <a16:creationId xmlns:a16="http://schemas.microsoft.com/office/drawing/2014/main" id="{E28DEAF9-0660-DF29-1CA0-6B6653F74B9A}"/>
              </a:ext>
            </a:extLst>
          </p:cNvPr>
          <p:cNvSpPr txBox="1"/>
          <p:nvPr/>
        </p:nvSpPr>
        <p:spPr>
          <a:xfrm>
            <a:off x="0" y="6098960"/>
            <a:ext cx="4478150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Google Shape;183;p11">
            <a:extLst>
              <a:ext uri="{FF2B5EF4-FFF2-40B4-BE49-F238E27FC236}">
                <a16:creationId xmlns:a16="http://schemas.microsoft.com/office/drawing/2014/main" id="{6FCBB571-3FFA-729E-204C-E35C5B7E52B8}"/>
              </a:ext>
            </a:extLst>
          </p:cNvPr>
          <p:cNvSpPr txBox="1"/>
          <p:nvPr/>
        </p:nvSpPr>
        <p:spPr>
          <a:xfrm>
            <a:off x="-15052" y="6583161"/>
            <a:ext cx="4488490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Google Shape;184;p11">
            <a:extLst>
              <a:ext uri="{FF2B5EF4-FFF2-40B4-BE49-F238E27FC236}">
                <a16:creationId xmlns:a16="http://schemas.microsoft.com/office/drawing/2014/main" id="{A601C3FB-F257-F26D-85C9-7AB1674E998B}"/>
              </a:ext>
            </a:extLst>
          </p:cNvPr>
          <p:cNvSpPr txBox="1"/>
          <p:nvPr/>
        </p:nvSpPr>
        <p:spPr>
          <a:xfrm>
            <a:off x="-1" y="7020981"/>
            <a:ext cx="4468733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185;p11">
            <a:extLst>
              <a:ext uri="{FF2B5EF4-FFF2-40B4-BE49-F238E27FC236}">
                <a16:creationId xmlns:a16="http://schemas.microsoft.com/office/drawing/2014/main" id="{D7BA3548-C97D-E5CA-2437-F98A6F7AC734}"/>
              </a:ext>
            </a:extLst>
          </p:cNvPr>
          <p:cNvSpPr txBox="1"/>
          <p:nvPr/>
        </p:nvSpPr>
        <p:spPr>
          <a:xfrm>
            <a:off x="-16405" y="7435893"/>
            <a:ext cx="4494545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    </a:t>
            </a: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188;p11">
            <a:extLst>
              <a:ext uri="{FF2B5EF4-FFF2-40B4-BE49-F238E27FC236}">
                <a16:creationId xmlns:a16="http://schemas.microsoft.com/office/drawing/2014/main" id="{2D4063BC-0BD7-68F9-4D27-378E2DF51770}"/>
              </a:ext>
            </a:extLst>
          </p:cNvPr>
          <p:cNvSpPr txBox="1"/>
          <p:nvPr/>
        </p:nvSpPr>
        <p:spPr>
          <a:xfrm>
            <a:off x="-15051" y="4148630"/>
            <a:ext cx="4488491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548;p17">
            <a:extLst>
              <a:ext uri="{FF2B5EF4-FFF2-40B4-BE49-F238E27FC236}">
                <a16:creationId xmlns:a16="http://schemas.microsoft.com/office/drawing/2014/main" id="{FAD29A72-15E4-441A-74FC-1EE2CD620844}"/>
              </a:ext>
            </a:extLst>
          </p:cNvPr>
          <p:cNvSpPr txBox="1"/>
          <p:nvPr/>
        </p:nvSpPr>
        <p:spPr>
          <a:xfrm>
            <a:off x="4468732" y="4637524"/>
            <a:ext cx="4372439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549;p17">
            <a:extLst>
              <a:ext uri="{FF2B5EF4-FFF2-40B4-BE49-F238E27FC236}">
                <a16:creationId xmlns:a16="http://schemas.microsoft.com/office/drawing/2014/main" id="{3412AC4C-88A4-68CA-1883-6FD2B1B20D13}"/>
              </a:ext>
            </a:extLst>
          </p:cNvPr>
          <p:cNvSpPr txBox="1"/>
          <p:nvPr/>
        </p:nvSpPr>
        <p:spPr>
          <a:xfrm>
            <a:off x="4478140" y="5116958"/>
            <a:ext cx="4358318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550;p17">
            <a:extLst>
              <a:ext uri="{FF2B5EF4-FFF2-40B4-BE49-F238E27FC236}">
                <a16:creationId xmlns:a16="http://schemas.microsoft.com/office/drawing/2014/main" id="{156F0EA1-B139-2F28-5EFB-3B763D1E7BC8}"/>
              </a:ext>
            </a:extLst>
          </p:cNvPr>
          <p:cNvSpPr txBox="1"/>
          <p:nvPr/>
        </p:nvSpPr>
        <p:spPr>
          <a:xfrm>
            <a:off x="4468729" y="5611251"/>
            <a:ext cx="4372441" cy="281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551;p17">
            <a:extLst>
              <a:ext uri="{FF2B5EF4-FFF2-40B4-BE49-F238E27FC236}">
                <a16:creationId xmlns:a16="http://schemas.microsoft.com/office/drawing/2014/main" id="{A7AEE572-4D90-2666-714E-9AC35D4712C1}"/>
              </a:ext>
            </a:extLst>
          </p:cNvPr>
          <p:cNvSpPr txBox="1"/>
          <p:nvPr/>
        </p:nvSpPr>
        <p:spPr>
          <a:xfrm>
            <a:off x="4468729" y="6098959"/>
            <a:ext cx="4372441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552;p17">
            <a:extLst>
              <a:ext uri="{FF2B5EF4-FFF2-40B4-BE49-F238E27FC236}">
                <a16:creationId xmlns:a16="http://schemas.microsoft.com/office/drawing/2014/main" id="{43FE2BCD-18F1-1127-2F81-2471F2A4FC10}"/>
              </a:ext>
            </a:extLst>
          </p:cNvPr>
          <p:cNvSpPr txBox="1"/>
          <p:nvPr/>
        </p:nvSpPr>
        <p:spPr>
          <a:xfrm>
            <a:off x="4478140" y="6578407"/>
            <a:ext cx="4353603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Google Shape;553;p17">
            <a:extLst>
              <a:ext uri="{FF2B5EF4-FFF2-40B4-BE49-F238E27FC236}">
                <a16:creationId xmlns:a16="http://schemas.microsoft.com/office/drawing/2014/main" id="{CDF2E62B-2462-F6D8-D3E2-EC5135FCD6B2}"/>
              </a:ext>
            </a:extLst>
          </p:cNvPr>
          <p:cNvSpPr txBox="1"/>
          <p:nvPr/>
        </p:nvSpPr>
        <p:spPr>
          <a:xfrm>
            <a:off x="4468729" y="7007355"/>
            <a:ext cx="4367729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554;p17">
            <a:extLst>
              <a:ext uri="{FF2B5EF4-FFF2-40B4-BE49-F238E27FC236}">
                <a16:creationId xmlns:a16="http://schemas.microsoft.com/office/drawing/2014/main" id="{C8DB22C3-C9E6-006D-1F43-F92DCCA2D0BC}"/>
              </a:ext>
            </a:extLst>
          </p:cNvPr>
          <p:cNvSpPr txBox="1"/>
          <p:nvPr/>
        </p:nvSpPr>
        <p:spPr>
          <a:xfrm>
            <a:off x="4478140" y="4185648"/>
            <a:ext cx="4353606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539;p17">
            <a:extLst>
              <a:ext uri="{FF2B5EF4-FFF2-40B4-BE49-F238E27FC236}">
                <a16:creationId xmlns:a16="http://schemas.microsoft.com/office/drawing/2014/main" id="{789FAF6D-887E-0AE3-E90E-12F9543A2D0A}"/>
              </a:ext>
            </a:extLst>
          </p:cNvPr>
          <p:cNvSpPr txBox="1"/>
          <p:nvPr/>
        </p:nvSpPr>
        <p:spPr>
          <a:xfrm>
            <a:off x="8831744" y="4637523"/>
            <a:ext cx="4173056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540;p17">
            <a:extLst>
              <a:ext uri="{FF2B5EF4-FFF2-40B4-BE49-F238E27FC236}">
                <a16:creationId xmlns:a16="http://schemas.microsoft.com/office/drawing/2014/main" id="{0253A4BF-4EDB-E1F0-24D4-2AB55858F722}"/>
              </a:ext>
            </a:extLst>
          </p:cNvPr>
          <p:cNvSpPr txBox="1"/>
          <p:nvPr/>
        </p:nvSpPr>
        <p:spPr>
          <a:xfrm>
            <a:off x="8827040" y="5107425"/>
            <a:ext cx="4177759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541;p17">
            <a:extLst>
              <a:ext uri="{FF2B5EF4-FFF2-40B4-BE49-F238E27FC236}">
                <a16:creationId xmlns:a16="http://schemas.microsoft.com/office/drawing/2014/main" id="{76CD8016-FE99-D5C2-5069-3791A8D2E959}"/>
              </a:ext>
            </a:extLst>
          </p:cNvPr>
          <p:cNvSpPr txBox="1"/>
          <p:nvPr/>
        </p:nvSpPr>
        <p:spPr>
          <a:xfrm>
            <a:off x="8845878" y="5587025"/>
            <a:ext cx="4146205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542;p17">
            <a:extLst>
              <a:ext uri="{FF2B5EF4-FFF2-40B4-BE49-F238E27FC236}">
                <a16:creationId xmlns:a16="http://schemas.microsoft.com/office/drawing/2014/main" id="{E5D256B7-8470-D62A-EA5C-96FDE500A2B1}"/>
              </a:ext>
            </a:extLst>
          </p:cNvPr>
          <p:cNvSpPr txBox="1"/>
          <p:nvPr/>
        </p:nvSpPr>
        <p:spPr>
          <a:xfrm>
            <a:off x="8827039" y="6086510"/>
            <a:ext cx="4187921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543;p17">
            <a:extLst>
              <a:ext uri="{FF2B5EF4-FFF2-40B4-BE49-F238E27FC236}">
                <a16:creationId xmlns:a16="http://schemas.microsoft.com/office/drawing/2014/main" id="{28E99AFC-D1F4-46F8-A76E-E38E6F51B691}"/>
              </a:ext>
            </a:extLst>
          </p:cNvPr>
          <p:cNvSpPr txBox="1"/>
          <p:nvPr/>
        </p:nvSpPr>
        <p:spPr>
          <a:xfrm>
            <a:off x="8836441" y="6563548"/>
            <a:ext cx="4155640" cy="282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544;p17">
            <a:extLst>
              <a:ext uri="{FF2B5EF4-FFF2-40B4-BE49-F238E27FC236}">
                <a16:creationId xmlns:a16="http://schemas.microsoft.com/office/drawing/2014/main" id="{CF8B47AA-82D6-4CF2-0D0C-A33D13AFF20B}"/>
              </a:ext>
            </a:extLst>
          </p:cNvPr>
          <p:cNvSpPr txBox="1"/>
          <p:nvPr/>
        </p:nvSpPr>
        <p:spPr>
          <a:xfrm>
            <a:off x="8845877" y="7006230"/>
            <a:ext cx="4146193" cy="275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545;p17">
            <a:extLst>
              <a:ext uri="{FF2B5EF4-FFF2-40B4-BE49-F238E27FC236}">
                <a16:creationId xmlns:a16="http://schemas.microsoft.com/office/drawing/2014/main" id="{C05D5196-1042-3FD1-CDCB-B8E3A28AE521}"/>
              </a:ext>
            </a:extLst>
          </p:cNvPr>
          <p:cNvSpPr txBox="1"/>
          <p:nvPr/>
        </p:nvSpPr>
        <p:spPr>
          <a:xfrm>
            <a:off x="8827039" y="7452564"/>
            <a:ext cx="4187921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546;p17">
            <a:extLst>
              <a:ext uri="{FF2B5EF4-FFF2-40B4-BE49-F238E27FC236}">
                <a16:creationId xmlns:a16="http://schemas.microsoft.com/office/drawing/2014/main" id="{7B3AA212-E8FF-E33B-0E90-41BDB1DE398B}"/>
              </a:ext>
            </a:extLst>
          </p:cNvPr>
          <p:cNvSpPr txBox="1"/>
          <p:nvPr/>
        </p:nvSpPr>
        <p:spPr>
          <a:xfrm>
            <a:off x="8831743" y="4184568"/>
            <a:ext cx="4160342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85;p11">
            <a:extLst>
              <a:ext uri="{FF2B5EF4-FFF2-40B4-BE49-F238E27FC236}">
                <a16:creationId xmlns:a16="http://schemas.microsoft.com/office/drawing/2014/main" id="{AD7718C4-FD07-56CC-7FCF-12D5D0E9BFD5}"/>
              </a:ext>
            </a:extLst>
          </p:cNvPr>
          <p:cNvSpPr txBox="1"/>
          <p:nvPr/>
        </p:nvSpPr>
        <p:spPr>
          <a:xfrm>
            <a:off x="-16405" y="7915342"/>
            <a:ext cx="4494545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</a:t>
            </a:r>
            <a:r>
              <a:rPr lang="pt-BR" sz="1700" dirty="0">
                <a:solidFill>
                  <a:srgbClr val="1B211F"/>
                </a:solidFill>
                <a:latin typeface="Schibsted Grotesk Medium" panose="020B0604020202020204" charset="0"/>
                <a:cs typeface="Schibsted Grotesk Medium" panose="020B0604020202020204" charset="0"/>
              </a:rPr>
              <a:t>EMBROIDERY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4801F9D-A3D6-B274-EC15-0BB5959FD941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C464C4-5986-114C-4257-5FE164B67A5B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6BC4EA0-F8FB-A86C-058C-2312DD1DA0BF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CADF7-ABBB-493B-BF3F-399D671A98F0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1F69DD3-6AC4-BADB-A80C-D560BA607086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6F627BD-CE75-9A0C-8F01-340589C70DC2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2C363DD8-3E5B-A80A-56D2-B825BED6C39B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FEC27669-8B93-C7CD-6D4E-9A83BA14CC60}"/>
              </a:ext>
            </a:extLst>
          </p:cNvPr>
          <p:cNvCxnSpPr>
            <a:cxnSpLocks/>
          </p:cNvCxnSpPr>
          <p:nvPr/>
        </p:nvCxnSpPr>
        <p:spPr>
          <a:xfrm flipV="1">
            <a:off x="-4890" y="7827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1883B1A-0A91-5E04-E72D-843009BC2A98}"/>
              </a:ext>
            </a:extLst>
          </p:cNvPr>
          <p:cNvCxnSpPr>
            <a:cxnSpLocks/>
          </p:cNvCxnSpPr>
          <p:nvPr/>
        </p:nvCxnSpPr>
        <p:spPr>
          <a:xfrm flipV="1">
            <a:off x="-1505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1750</Words>
  <Application>Microsoft Office PowerPoint</Application>
  <PresentationFormat>Personalizar</PresentationFormat>
  <Paragraphs>466</Paragraphs>
  <Slides>18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Calibri</vt:lpstr>
      <vt:lpstr>Arial</vt:lpstr>
      <vt:lpstr>Schibsted Grotesk Medium</vt:lpstr>
      <vt:lpstr>Roboto Light</vt:lpstr>
      <vt:lpstr>Schibsted Grotesk SemiBold</vt:lpstr>
      <vt:lpstr>Schibsted Grotesk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27</cp:revision>
  <dcterms:modified xsi:type="dcterms:W3CDTF">2026-01-12T14:49:00Z</dcterms:modified>
</cp:coreProperties>
</file>